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08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63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0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1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28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53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08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64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8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18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2CA9A-F3F3-4F07-B63A-339F86527C6C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12652-7F44-48A0-A9BB-8B13ABA667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82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133850" y="5467350"/>
            <a:ext cx="4000500" cy="1295400"/>
          </a:xfrm>
        </p:spPr>
        <p:txBody>
          <a:bodyPr>
            <a:normAutofit fontScale="77500" lnSpcReduction="20000"/>
          </a:bodyPr>
          <a:lstStyle/>
          <a:p>
            <a:endParaRPr lang="en-US" altLang="zh-TW" dirty="0" smtClean="0"/>
          </a:p>
          <a:p>
            <a:r>
              <a:rPr lang="zh-TW" altLang="en-US" dirty="0" smtClean="0"/>
              <a:t>四資三 </a:t>
            </a:r>
            <a:r>
              <a:rPr lang="en-US" altLang="zh-TW" dirty="0" smtClean="0"/>
              <a:t>103590001</a:t>
            </a:r>
            <a:r>
              <a:rPr lang="zh-TW" altLang="en-US" dirty="0" smtClean="0"/>
              <a:t> 劉柏宏</a:t>
            </a:r>
            <a:endParaRPr lang="en-US" altLang="zh-TW" dirty="0" smtClean="0"/>
          </a:p>
          <a:p>
            <a:r>
              <a:rPr lang="zh-TW" altLang="en-US" dirty="0" smtClean="0"/>
              <a:t>四資三 </a:t>
            </a:r>
            <a:r>
              <a:rPr lang="en-US" altLang="zh-TW" dirty="0" smtClean="0"/>
              <a:t>103590043 </a:t>
            </a:r>
            <a:r>
              <a:rPr lang="zh-TW" altLang="en-US" dirty="0" smtClean="0"/>
              <a:t>蔡仁凱</a:t>
            </a:r>
            <a:endParaRPr lang="en-US" altLang="zh-TW" dirty="0" smtClean="0"/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38775" y="4314825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期中報告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87" y="1266825"/>
            <a:ext cx="3629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0075" y="593725"/>
            <a:ext cx="5791200" cy="1325563"/>
          </a:xfrm>
        </p:spPr>
        <p:txBody>
          <a:bodyPr/>
          <a:lstStyle/>
          <a:p>
            <a:pPr algn="ctr"/>
            <a:r>
              <a:rPr lang="zh-TW" altLang="en-US" b="1" i="1" dirty="0" smtClean="0"/>
              <a:t>主頁面設計圖</a:t>
            </a:r>
            <a:endParaRPr lang="zh-TW" altLang="en-US" b="1" i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66949"/>
            <a:ext cx="4648200" cy="3910013"/>
          </a:xfrm>
        </p:spPr>
        <p:txBody>
          <a:bodyPr/>
          <a:lstStyle/>
          <a:p>
            <a:r>
              <a:rPr lang="zh-TW" altLang="en-US" dirty="0" smtClean="0"/>
              <a:t>內</a:t>
            </a:r>
            <a:r>
              <a:rPr lang="zh-TW" altLang="en-US" dirty="0"/>
              <a:t>容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滑板介紹及相關資訊</a:t>
            </a:r>
            <a:endParaRPr lang="en-US" altLang="zh-TW" dirty="0" smtClean="0"/>
          </a:p>
          <a:p>
            <a:r>
              <a:rPr lang="zh-TW" altLang="en-US" dirty="0" smtClean="0"/>
              <a:t>主導覽列 </a:t>
            </a:r>
            <a:r>
              <a:rPr lang="en-US" altLang="zh-TW" dirty="0" smtClean="0"/>
              <a:t>Navigation</a:t>
            </a:r>
          </a:p>
          <a:p>
            <a:r>
              <a:rPr lang="zh-TW" altLang="en-US" dirty="0" smtClean="0"/>
              <a:t>主視覺設計</a:t>
            </a:r>
            <a:endParaRPr lang="en-US" altLang="zh-TW" dirty="0"/>
          </a:p>
          <a:p>
            <a:r>
              <a:rPr lang="zh-TW" altLang="en-US" dirty="0" smtClean="0"/>
              <a:t>相關連結與介紹</a:t>
            </a:r>
            <a:endParaRPr lang="en-US" altLang="zh-TW" dirty="0" smtClean="0"/>
          </a:p>
          <a:p>
            <a:r>
              <a:rPr lang="en-US" altLang="zh-TW" dirty="0" smtClean="0"/>
              <a:t>footer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4714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3525" y="1221580"/>
            <a:ext cx="2019300" cy="1325563"/>
          </a:xfrm>
        </p:spPr>
        <p:txBody>
          <a:bodyPr/>
          <a:lstStyle/>
          <a:p>
            <a:r>
              <a:rPr lang="zh-TW" altLang="en-US" b="1" i="1" dirty="0" smtClean="0"/>
              <a:t>主頁面</a:t>
            </a:r>
            <a:endParaRPr lang="zh-TW" altLang="en-US" b="1" i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11125"/>
            <a:ext cx="6610350" cy="33369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3546165"/>
            <a:ext cx="6610350" cy="31987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1" r="24906" b="5482"/>
          <a:stretch/>
        </p:blipFill>
        <p:spPr>
          <a:xfrm>
            <a:off x="419100" y="3546165"/>
            <a:ext cx="4533900" cy="4877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4447072"/>
            <a:ext cx="4533900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0850" y="1299135"/>
            <a:ext cx="3124200" cy="1325563"/>
          </a:xfrm>
        </p:spPr>
        <p:txBody>
          <a:bodyPr/>
          <a:lstStyle/>
          <a:p>
            <a:r>
              <a:rPr lang="zh-TW" altLang="en-US" b="1" i="1" dirty="0" smtClean="0"/>
              <a:t>滑板介紹</a:t>
            </a:r>
            <a:endParaRPr lang="zh-TW" altLang="en-US" b="1" i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6" y="209085"/>
            <a:ext cx="6953250" cy="350566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3" y="3917949"/>
            <a:ext cx="3651418" cy="2625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1" y="3917948"/>
            <a:ext cx="4086225" cy="26257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917948"/>
            <a:ext cx="4143375" cy="2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1050" y="927100"/>
            <a:ext cx="2676525" cy="1325563"/>
          </a:xfrm>
        </p:spPr>
        <p:txBody>
          <a:bodyPr/>
          <a:lstStyle/>
          <a:p>
            <a:r>
              <a:rPr lang="zh-TW" altLang="en-US" b="1" i="1" dirty="0" smtClean="0"/>
              <a:t>品牌介紹</a:t>
            </a:r>
            <a:endParaRPr lang="zh-TW" altLang="en-US" b="1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19077"/>
            <a:ext cx="8256383" cy="64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3025" y="822325"/>
            <a:ext cx="2895600" cy="1325563"/>
          </a:xfrm>
        </p:spPr>
        <p:txBody>
          <a:bodyPr/>
          <a:lstStyle/>
          <a:p>
            <a:r>
              <a:rPr lang="zh-TW" altLang="en-US" b="1" i="1" dirty="0" smtClean="0"/>
              <a:t>安全資訊</a:t>
            </a:r>
            <a:endParaRPr lang="zh-TW" altLang="en-US" b="1" i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32" y="365125"/>
            <a:ext cx="5561768" cy="6197600"/>
          </a:xfrm>
        </p:spPr>
      </p:pic>
    </p:spTree>
    <p:extLst>
      <p:ext uri="{BB962C8B-B14F-4D97-AF65-F5344CB8AC3E}">
        <p14:creationId xmlns:p14="http://schemas.microsoft.com/office/powerpoint/2010/main" val="2555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1100160"/>
            <a:ext cx="10515600" cy="1325563"/>
          </a:xfrm>
        </p:spPr>
        <p:txBody>
          <a:bodyPr/>
          <a:lstStyle/>
          <a:p>
            <a:r>
              <a:rPr lang="zh-TW" altLang="en-US" b="1" i="1" dirty="0" smtClean="0"/>
              <a:t>教學資訊</a:t>
            </a:r>
            <a:endParaRPr lang="zh-TW" altLang="en-US" b="1" i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9" y="3371849"/>
            <a:ext cx="5529941" cy="324326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4" y="249283"/>
            <a:ext cx="6347946" cy="30273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4" y="3371849"/>
            <a:ext cx="6347946" cy="32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393700"/>
            <a:ext cx="10515600" cy="1325563"/>
          </a:xfrm>
        </p:spPr>
        <p:txBody>
          <a:bodyPr/>
          <a:lstStyle/>
          <a:p>
            <a:r>
              <a:rPr lang="en-US" altLang="zh-TW" b="1" i="1" dirty="0" err="1" smtClean="0"/>
              <a:t>SourceTree</a:t>
            </a:r>
            <a:endParaRPr lang="zh-TW" altLang="en-US" b="1" i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876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19575" y="2675731"/>
            <a:ext cx="10515600" cy="1325563"/>
          </a:xfrm>
        </p:spPr>
        <p:txBody>
          <a:bodyPr/>
          <a:lstStyle/>
          <a:p>
            <a:r>
              <a:rPr lang="en-US" altLang="zh-TW" sz="8800" i="1" dirty="0" smtClean="0"/>
              <a:t>The End</a:t>
            </a:r>
            <a:endParaRPr lang="zh-TW" alt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40612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49</Words>
  <Application>Microsoft Office PowerPoint</Application>
  <PresentationFormat>寬螢幕</PresentationFormat>
  <Paragraphs>18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主頁面設計圖</vt:lpstr>
      <vt:lpstr>主頁面</vt:lpstr>
      <vt:lpstr>滑板介紹</vt:lpstr>
      <vt:lpstr>品牌介紹</vt:lpstr>
      <vt:lpstr>安全資訊</vt:lpstr>
      <vt:lpstr>教學資訊</vt:lpstr>
      <vt:lpstr>SourceTree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rankaitsai</dc:creator>
  <cp:lastModifiedBy>rankaitsai</cp:lastModifiedBy>
  <cp:revision>15</cp:revision>
  <dcterms:created xsi:type="dcterms:W3CDTF">2017-04-26T01:18:58Z</dcterms:created>
  <dcterms:modified xsi:type="dcterms:W3CDTF">2017-04-26T04:47:26Z</dcterms:modified>
</cp:coreProperties>
</file>